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7" r:id="rId3"/>
    <p:sldId id="299" r:id="rId4"/>
    <p:sldId id="300" r:id="rId5"/>
    <p:sldId id="302" r:id="rId6"/>
    <p:sldId id="303" r:id="rId7"/>
    <p:sldId id="305" r:id="rId8"/>
    <p:sldId id="306" r:id="rId9"/>
    <p:sldId id="309" r:id="rId10"/>
    <p:sldId id="307" r:id="rId11"/>
    <p:sldId id="310" r:id="rId12"/>
    <p:sldId id="313" r:id="rId13"/>
    <p:sldId id="315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ACA22-22CB-33D2-9EEE-5AA735CD9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48636C-29DE-8B77-BD5D-995B4D51D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A1B223-2F3E-013D-6EAC-9EBB418ED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AA12CF-9E62-C961-CAFF-43EB3B86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3F0EF-E01E-1A39-6BEE-2D1786785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237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B4005-C952-A622-4AB3-ADA8B9934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DE60E4-26AA-787C-21DF-7A6D1C7AE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F2C541-9F60-1BCD-1CC5-F3B953EE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0F8611-6A6A-0235-1E5D-216D4E7BE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20F1E9-8ABF-9C05-89A3-801DA952C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63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AB86F3-248F-4806-CD07-0AA61F0B0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F70A6C-638D-48CE-BC55-1F75118C9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E96592-1E60-9E98-6AAA-415CBBC5E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5EED36-6254-542D-3214-74F869768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45F997-5C92-3A9C-91C8-18FCC67F3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092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ADDD0-F1FD-48EF-60FF-9BAFFE1E5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EC6723-64D8-0BF9-A2E2-A6960F291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57A233-3104-D2DE-77A4-B44F9A1C2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06E5C1-61D5-78D6-466E-ECF6F7AB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55B48F-3CFF-38B5-5807-F21F050B6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685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4AB11-38B1-ECA3-72AC-40D258AF5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CDD4A8-A97B-0BC6-33A9-5B5869BF5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1FCFDE-6B76-207C-2977-0B967407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132A76-F26D-593C-A18B-0477A6207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B2A66A-A63A-13CF-02BE-7059703F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05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2E122-1332-CF1D-B1B2-52188851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25D3E4-5B36-95EB-1D13-90FC89393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7905CE-7334-1EF9-D07C-B6BA2E75D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0E3CA9-79A7-81EE-B972-7C50CDAF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2FE1D5-1973-A581-E4E6-DD1497E8D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CD2006-A149-1B03-6BAD-FAED51C6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940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E062A-DFDF-435B-8AA2-153C2758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166508-5B0D-5A7A-9AE5-4982BB1B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3795D4-CFE7-B40F-8C00-829910640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8717DC-E5F1-E57F-6FC3-B84252F8A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10F978-FED0-217C-826B-62AC8EC38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BDE00C-5ADC-D5EF-E694-61FE7FD4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509BAA9-6971-07A2-6571-A50EC3FDB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5B33B59-5450-5FCF-8C3D-36597CEAB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458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0D718-8867-6A7F-3534-D8B423D74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FD9D13B-5249-871B-80AB-46F3850A5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70CB48-78F6-7F90-396B-8F63CF13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C387F6-C2F7-50D2-49C9-E0D38E418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29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00C5E84-F754-F339-E959-1106279F4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F9822B2-F9B2-16E3-2C33-0A91F113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507AC6-6319-DBF7-980E-4E67FCA0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549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B6E752-3939-6779-B5BF-E5F65E75F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629B2C-DBEC-2380-375D-6907A2391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AD8A44-5641-5638-BDC5-F9C289FA6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E07C2D-43F2-4E9E-6934-C30A3ACFE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3A2B6E-84C4-D74A-58D0-41D11A5F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24BFD0-4EEE-2D2E-D66E-871B4FFD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8249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04D26-C805-34F4-30A6-41246B024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90BDFA4-92C3-38CC-87FA-0549207AE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4F1CC7-440D-CF46-60D9-EC4268A38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8C4637C-FCF3-532E-82E4-B5634FBF4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F4B801-7668-F9A8-D795-EF7EA693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E463FB-F7F3-480A-921C-039CB1381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684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EA4A23-0720-7638-EED5-51D4C5FD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8C572D-CA37-FCCE-11CF-323D84C1E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F551C3-451F-EAF4-F6A8-B55A425CA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4FEE50-BB59-1B89-E247-45E950B22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80C3F8-37AE-759F-B96A-FBC5BFD16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543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260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837575B-B5AB-7BAF-1FE9-D0C7754E6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50" y="121533"/>
            <a:ext cx="11945071" cy="6701742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Doble onda 2">
            <a:extLst>
              <a:ext uri="{FF2B5EF4-FFF2-40B4-BE49-F238E27FC236}">
                <a16:creationId xmlns:a16="http://schemas.microsoft.com/office/drawing/2014/main" id="{C7390771-15B0-7A5F-1B8D-0208FAC32DED}"/>
              </a:ext>
            </a:extLst>
          </p:cNvPr>
          <p:cNvSpPr/>
          <p:nvPr/>
        </p:nvSpPr>
        <p:spPr>
          <a:xfrm>
            <a:off x="243067" y="426093"/>
            <a:ext cx="5335929" cy="6298799"/>
          </a:xfrm>
          <a:prstGeom prst="doubleWave">
            <a:avLst>
              <a:gd name="adj1" fmla="val 6250"/>
              <a:gd name="adj2" fmla="val -24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2DC87-A430-CA09-AA24-62B5A48735F0}"/>
              </a:ext>
            </a:extLst>
          </p:cNvPr>
          <p:cNvSpPr txBox="1"/>
          <p:nvPr/>
        </p:nvSpPr>
        <p:spPr>
          <a:xfrm>
            <a:off x="717631" y="1221001"/>
            <a:ext cx="421318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0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“…que viváis eternamente en la confianza y el manto protector del amor.”</a:t>
            </a: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6532CBCF-DBF8-5AC8-FC2A-DA9BC1E07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344" y="1032339"/>
            <a:ext cx="774011" cy="77401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42DB631A-801A-8E56-16D4-9D45DCEB5E4C}"/>
              </a:ext>
            </a:extLst>
          </p:cNvPr>
          <p:cNvSpPr/>
          <p:nvPr/>
        </p:nvSpPr>
        <p:spPr>
          <a:xfrm rot="16200000">
            <a:off x="9263206" y="1090514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26EAE58-8FB9-8A85-07EB-D158A2495352}"/>
              </a:ext>
            </a:extLst>
          </p:cNvPr>
          <p:cNvSpPr txBox="1"/>
          <p:nvPr/>
        </p:nvSpPr>
        <p:spPr>
          <a:xfrm>
            <a:off x="9841056" y="2237096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E34FE330-5607-C9CB-5519-EF6645A4BC35}"/>
              </a:ext>
            </a:extLst>
          </p:cNvPr>
          <p:cNvSpPr/>
          <p:nvPr/>
        </p:nvSpPr>
        <p:spPr>
          <a:xfrm>
            <a:off x="3526421" y="5249993"/>
            <a:ext cx="1878958" cy="7740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92AF627-6853-3AE2-8DCA-9EA6A0589252}"/>
              </a:ext>
            </a:extLst>
          </p:cNvPr>
          <p:cNvSpPr txBox="1"/>
          <p:nvPr/>
        </p:nvSpPr>
        <p:spPr>
          <a:xfrm>
            <a:off x="10026347" y="4665218"/>
            <a:ext cx="192258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349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E85FD3B-A00F-9D2D-6B64-3EB395B3D242}"/>
              </a:ext>
            </a:extLst>
          </p:cNvPr>
          <p:cNvSpPr txBox="1"/>
          <p:nvPr/>
        </p:nvSpPr>
        <p:spPr>
          <a:xfrm>
            <a:off x="9055262" y="6367135"/>
            <a:ext cx="2893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Foto de Luz Parpadeante Pm</a:t>
            </a:r>
          </a:p>
        </p:txBody>
      </p:sp>
    </p:spTree>
    <p:extLst>
      <p:ext uri="{BB962C8B-B14F-4D97-AF65-F5344CB8AC3E}">
        <p14:creationId xmlns:p14="http://schemas.microsoft.com/office/powerpoint/2010/main" val="3922540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ADB791C-52BD-7F53-E365-F2A630238909}"/>
              </a:ext>
            </a:extLst>
          </p:cNvPr>
          <p:cNvSpPr/>
          <p:nvPr/>
        </p:nvSpPr>
        <p:spPr>
          <a:xfrm>
            <a:off x="46300" y="46300"/>
            <a:ext cx="12072395" cy="6771190"/>
          </a:xfrm>
          <a:prstGeom prst="rect">
            <a:avLst/>
          </a:prstGeom>
          <a:gradFill flip="none" rotWithShape="1">
            <a:gsLst>
              <a:gs pos="0">
                <a:srgbClr val="60A500">
                  <a:tint val="66000"/>
                  <a:satMod val="160000"/>
                </a:srgbClr>
              </a:gs>
              <a:gs pos="50000">
                <a:srgbClr val="60A500">
                  <a:tint val="44500"/>
                  <a:satMod val="160000"/>
                </a:srgbClr>
              </a:gs>
              <a:gs pos="100000">
                <a:srgbClr val="60A500">
                  <a:tint val="23500"/>
                  <a:satMod val="160000"/>
                </a:srgbClr>
              </a:gs>
            </a:gsLst>
            <a:lin ang="2700000" scaled="1"/>
            <a:tileRect/>
          </a:gradFill>
          <a:ln w="762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nda 3">
            <a:extLst>
              <a:ext uri="{FF2B5EF4-FFF2-40B4-BE49-F238E27FC236}">
                <a16:creationId xmlns:a16="http://schemas.microsoft.com/office/drawing/2014/main" id="{ECB713B7-319A-1E86-8CB7-BB6F35525EAA}"/>
              </a:ext>
            </a:extLst>
          </p:cNvPr>
          <p:cNvSpPr/>
          <p:nvPr/>
        </p:nvSpPr>
        <p:spPr>
          <a:xfrm rot="5400000">
            <a:off x="4346296" y="-434050"/>
            <a:ext cx="5966745" cy="7540909"/>
          </a:xfrm>
          <a:prstGeom prst="wave">
            <a:avLst>
              <a:gd name="adj1" fmla="val 12500"/>
              <a:gd name="adj2" fmla="val 207"/>
            </a:avLst>
          </a:prstGeom>
          <a:solidFill>
            <a:srgbClr val="004C00">
              <a:alpha val="89804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nda 4">
            <a:extLst>
              <a:ext uri="{FF2B5EF4-FFF2-40B4-BE49-F238E27FC236}">
                <a16:creationId xmlns:a16="http://schemas.microsoft.com/office/drawing/2014/main" id="{2058D8A1-7F2E-862E-FDDC-23D5969ECE03}"/>
              </a:ext>
            </a:extLst>
          </p:cNvPr>
          <p:cNvSpPr/>
          <p:nvPr/>
        </p:nvSpPr>
        <p:spPr>
          <a:xfrm rot="5400000">
            <a:off x="4498696" y="-281650"/>
            <a:ext cx="5966745" cy="7540909"/>
          </a:xfrm>
          <a:prstGeom prst="wave">
            <a:avLst>
              <a:gd name="adj1" fmla="val 12500"/>
              <a:gd name="adj2" fmla="val 207"/>
            </a:avLst>
          </a:prstGeom>
          <a:solidFill>
            <a:srgbClr val="004C00">
              <a:alpha val="89804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nda 5">
            <a:extLst>
              <a:ext uri="{FF2B5EF4-FFF2-40B4-BE49-F238E27FC236}">
                <a16:creationId xmlns:a16="http://schemas.microsoft.com/office/drawing/2014/main" id="{44610829-A1E8-48D6-D615-B19139368BB7}"/>
              </a:ext>
            </a:extLst>
          </p:cNvPr>
          <p:cNvSpPr/>
          <p:nvPr/>
        </p:nvSpPr>
        <p:spPr>
          <a:xfrm rot="5400000">
            <a:off x="4969399" y="-447554"/>
            <a:ext cx="5661944" cy="7872719"/>
          </a:xfrm>
          <a:prstGeom prst="wave">
            <a:avLst>
              <a:gd name="adj1" fmla="val 12500"/>
              <a:gd name="adj2" fmla="val 207"/>
            </a:avLst>
          </a:prstGeom>
          <a:solidFill>
            <a:srgbClr val="004C00">
              <a:alpha val="89804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3455586-81FD-0BD9-68C9-372F376C34C8}"/>
              </a:ext>
            </a:extLst>
          </p:cNvPr>
          <p:cNvSpPr txBox="1"/>
          <p:nvPr/>
        </p:nvSpPr>
        <p:spPr>
          <a:xfrm>
            <a:off x="5451678" y="937188"/>
            <a:ext cx="488451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“Que corra la energía, que se expanda y que se aplique debidamente allí donde haga falta…”</a:t>
            </a:r>
          </a:p>
        </p:txBody>
      </p:sp>
      <p:pic>
        <p:nvPicPr>
          <p:cNvPr id="3" name="Picture 2" descr="Vista previa de imagen">
            <a:extLst>
              <a:ext uri="{FF2B5EF4-FFF2-40B4-BE49-F238E27FC236}">
                <a16:creationId xmlns:a16="http://schemas.microsoft.com/office/drawing/2014/main" id="{C4DAA9F4-A304-99CD-2BE8-FBB6B11BE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192" y="1989206"/>
            <a:ext cx="774011" cy="77401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9025442-8892-3492-917B-BB847743D80C}"/>
              </a:ext>
            </a:extLst>
          </p:cNvPr>
          <p:cNvSpPr/>
          <p:nvPr/>
        </p:nvSpPr>
        <p:spPr>
          <a:xfrm rot="16200000">
            <a:off x="232054" y="2047381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244157A-CE34-D2B0-DEE1-AB3BFFEEBC53}"/>
              </a:ext>
            </a:extLst>
          </p:cNvPr>
          <p:cNvSpPr/>
          <p:nvPr/>
        </p:nvSpPr>
        <p:spPr>
          <a:xfrm>
            <a:off x="4203539" y="5146800"/>
            <a:ext cx="1878958" cy="7740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F6A883D-E6E7-4747-17BB-E55F2F9CE6CD}"/>
              </a:ext>
            </a:extLst>
          </p:cNvPr>
          <p:cNvSpPr txBox="1"/>
          <p:nvPr/>
        </p:nvSpPr>
        <p:spPr>
          <a:xfrm>
            <a:off x="797834" y="3148561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97758E9-04A7-F2B4-7EDE-070257E724EB}"/>
              </a:ext>
            </a:extLst>
          </p:cNvPr>
          <p:cNvSpPr txBox="1"/>
          <p:nvPr/>
        </p:nvSpPr>
        <p:spPr>
          <a:xfrm>
            <a:off x="455269" y="5965461"/>
            <a:ext cx="192258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349</a:t>
            </a:r>
          </a:p>
        </p:txBody>
      </p:sp>
      <p:sp>
        <p:nvSpPr>
          <p:cNvPr id="13" name="Marco 12">
            <a:extLst>
              <a:ext uri="{FF2B5EF4-FFF2-40B4-BE49-F238E27FC236}">
                <a16:creationId xmlns:a16="http://schemas.microsoft.com/office/drawing/2014/main" id="{CE4AABD8-469C-4906-3DB1-50B0239F6958}"/>
              </a:ext>
            </a:extLst>
          </p:cNvPr>
          <p:cNvSpPr/>
          <p:nvPr/>
        </p:nvSpPr>
        <p:spPr>
          <a:xfrm>
            <a:off x="119605" y="162044"/>
            <a:ext cx="11918067" cy="6551271"/>
          </a:xfrm>
          <a:prstGeom prst="frame">
            <a:avLst>
              <a:gd name="adj1" fmla="val 1272"/>
            </a:avLst>
          </a:prstGeom>
          <a:solidFill>
            <a:schemeClr val="accent6">
              <a:lumMod val="75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92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6CBEAF9-FBCD-F7FE-6A50-F0F6404B2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8" y="71969"/>
            <a:ext cx="12002946" cy="671983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" name="Doble onda 2">
            <a:extLst>
              <a:ext uri="{FF2B5EF4-FFF2-40B4-BE49-F238E27FC236}">
                <a16:creationId xmlns:a16="http://schemas.microsoft.com/office/drawing/2014/main" id="{9BCA7F8E-4536-9D0E-7349-3F38EFF173F1}"/>
              </a:ext>
            </a:extLst>
          </p:cNvPr>
          <p:cNvSpPr/>
          <p:nvPr/>
        </p:nvSpPr>
        <p:spPr>
          <a:xfrm>
            <a:off x="5678813" y="279599"/>
            <a:ext cx="5335929" cy="6298799"/>
          </a:xfrm>
          <a:prstGeom prst="doubleWave">
            <a:avLst>
              <a:gd name="adj1" fmla="val 6250"/>
              <a:gd name="adj2" fmla="val -241"/>
            </a:avLst>
          </a:prstGeom>
          <a:solidFill>
            <a:srgbClr val="009EDE">
              <a:alpha val="52157"/>
            </a:srgbClr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12CADF64-BA2F-9106-0A78-23558A22A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68" y="914663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29874C9-0098-886C-82FF-105AB871B909}"/>
              </a:ext>
            </a:extLst>
          </p:cNvPr>
          <p:cNvSpPr/>
          <p:nvPr/>
        </p:nvSpPr>
        <p:spPr>
          <a:xfrm>
            <a:off x="665296" y="1429955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81A8B49-C5D6-6488-6AA0-2CD94FCECF3D}"/>
              </a:ext>
            </a:extLst>
          </p:cNvPr>
          <p:cNvSpPr txBox="1"/>
          <p:nvPr/>
        </p:nvSpPr>
        <p:spPr>
          <a:xfrm>
            <a:off x="1311391" y="2626125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4D59C75-A90D-1A7B-654B-E3C0BABE9920}"/>
              </a:ext>
            </a:extLst>
          </p:cNvPr>
          <p:cNvSpPr/>
          <p:nvPr/>
        </p:nvSpPr>
        <p:spPr>
          <a:xfrm>
            <a:off x="1357691" y="3886499"/>
            <a:ext cx="2120692" cy="7740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8ECD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sp>
        <p:nvSpPr>
          <p:cNvPr id="10" name="Doble onda 9">
            <a:extLst>
              <a:ext uri="{FF2B5EF4-FFF2-40B4-BE49-F238E27FC236}">
                <a16:creationId xmlns:a16="http://schemas.microsoft.com/office/drawing/2014/main" id="{568B2135-02BE-B8EA-C2AC-8B9616847ADE}"/>
              </a:ext>
            </a:extLst>
          </p:cNvPr>
          <p:cNvSpPr/>
          <p:nvPr/>
        </p:nvSpPr>
        <p:spPr>
          <a:xfrm>
            <a:off x="6045654" y="386301"/>
            <a:ext cx="5335929" cy="6298799"/>
          </a:xfrm>
          <a:prstGeom prst="doubleWave">
            <a:avLst>
              <a:gd name="adj1" fmla="val 6250"/>
              <a:gd name="adj2" fmla="val -241"/>
            </a:avLst>
          </a:prstGeom>
          <a:solidFill>
            <a:srgbClr val="009EDE">
              <a:alpha val="52157"/>
            </a:srgbClr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8DE3F77-90AB-0260-D828-48D3F4264BBA}"/>
              </a:ext>
            </a:extLst>
          </p:cNvPr>
          <p:cNvSpPr txBox="1"/>
          <p:nvPr/>
        </p:nvSpPr>
        <p:spPr>
          <a:xfrm>
            <a:off x="1357691" y="5428045"/>
            <a:ext cx="1922586" cy="584775"/>
          </a:xfrm>
          <a:prstGeom prst="rect">
            <a:avLst/>
          </a:prstGeom>
          <a:solidFill>
            <a:srgbClr val="3A87D8">
              <a:alpha val="32941"/>
            </a:srgb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329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D45418D-FE73-0E3F-8311-42F75354A7D4}"/>
              </a:ext>
            </a:extLst>
          </p:cNvPr>
          <p:cNvSpPr txBox="1"/>
          <p:nvPr/>
        </p:nvSpPr>
        <p:spPr>
          <a:xfrm>
            <a:off x="6348396" y="1053901"/>
            <a:ext cx="4481089" cy="4498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1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“Nos queda, ahora, un largo camino, pero unidos venceremos.”</a:t>
            </a:r>
          </a:p>
        </p:txBody>
      </p:sp>
    </p:spTree>
    <p:extLst>
      <p:ext uri="{BB962C8B-B14F-4D97-AF65-F5344CB8AC3E}">
        <p14:creationId xmlns:p14="http://schemas.microsoft.com/office/powerpoint/2010/main" val="1517579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FCD449B-43AB-883E-B94D-8F7658C87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5" y="69447"/>
            <a:ext cx="12060819" cy="673067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55E25AB-3316-9F66-44FF-11294998F1BF}"/>
              </a:ext>
            </a:extLst>
          </p:cNvPr>
          <p:cNvSpPr txBox="1"/>
          <p:nvPr/>
        </p:nvSpPr>
        <p:spPr>
          <a:xfrm>
            <a:off x="2658353" y="2663644"/>
            <a:ext cx="7198977" cy="3046988"/>
          </a:xfrm>
          <a:prstGeom prst="rect">
            <a:avLst/>
          </a:prstGeom>
          <a:gradFill flip="none" rotWithShape="1">
            <a:gsLst>
              <a:gs pos="0">
                <a:srgbClr val="3A87D8">
                  <a:shade val="30000"/>
                  <a:satMod val="115000"/>
                </a:srgbClr>
              </a:gs>
              <a:gs pos="50000">
                <a:srgbClr val="3A87D8">
                  <a:shade val="67500"/>
                  <a:satMod val="115000"/>
                </a:srgbClr>
              </a:gs>
              <a:gs pos="100000">
                <a:srgbClr val="3A87D8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“La clave está pues en vuestra mente en equilibrio, con confianza y el amor puesto en los demás”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F43F829-619D-8132-FE2C-2ADE031F1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42" b="100000" l="0" r="100000">
                        <a14:foregroundMark x1="17213" y1="21359" x2="0" y2="66505"/>
                        <a14:foregroundMark x1="18443" y1="19417" x2="34426" y2="68932"/>
                        <a14:foregroundMark x1="3279" y1="68932" x2="10246" y2="76214"/>
                        <a14:foregroundMark x1="80738" y1="26214" x2="65164" y2="68447"/>
                        <a14:foregroundMark x1="83197" y1="23786" x2="98361" y2="689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9988" y="959740"/>
            <a:ext cx="1496107" cy="1263107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28015518-BE76-C730-E49A-1950E2F9CF7F}"/>
              </a:ext>
            </a:extLst>
          </p:cNvPr>
          <p:cNvSpPr/>
          <p:nvPr/>
        </p:nvSpPr>
        <p:spPr>
          <a:xfrm>
            <a:off x="4841966" y="463500"/>
            <a:ext cx="2508068" cy="2179630"/>
          </a:xfrm>
          <a:prstGeom prst="ellipse">
            <a:avLst/>
          </a:prstGeom>
          <a:solidFill>
            <a:srgbClr val="009EDE">
              <a:alpha val="27843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2" descr="Vista previa de imagen">
            <a:extLst>
              <a:ext uri="{FF2B5EF4-FFF2-40B4-BE49-F238E27FC236}">
                <a16:creationId xmlns:a16="http://schemas.microsoft.com/office/drawing/2014/main" id="{2319C66B-7CF4-60D9-664C-698294B06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45" y="1142523"/>
            <a:ext cx="1030584" cy="103058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1614A4F5-D750-5DCF-86EE-D0F1EAB5AAC1}"/>
              </a:ext>
            </a:extLst>
          </p:cNvPr>
          <p:cNvSpPr/>
          <p:nvPr/>
        </p:nvSpPr>
        <p:spPr>
          <a:xfrm>
            <a:off x="-69227" y="854021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811508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4F8258-E3AD-3CBB-7A68-774C248C70B7}"/>
              </a:ext>
            </a:extLst>
          </p:cNvPr>
          <p:cNvSpPr txBox="1"/>
          <p:nvPr/>
        </p:nvSpPr>
        <p:spPr>
          <a:xfrm>
            <a:off x="559444" y="2663644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969436D-79BE-3C1A-F330-52914D97E762}"/>
              </a:ext>
            </a:extLst>
          </p:cNvPr>
          <p:cNvSpPr txBox="1"/>
          <p:nvPr/>
        </p:nvSpPr>
        <p:spPr>
          <a:xfrm>
            <a:off x="559443" y="5859042"/>
            <a:ext cx="1922586" cy="584775"/>
          </a:xfrm>
          <a:prstGeom prst="rect">
            <a:avLst/>
          </a:prstGeom>
          <a:solidFill>
            <a:srgbClr val="3A87D8">
              <a:alpha val="32941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327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7B9249F-4C54-0138-B2D0-829D57AEFA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3725" y="4133478"/>
            <a:ext cx="2578832" cy="2017951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99214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252F44E-0902-4F9A-8F8C-8396DC936A2F}"/>
              </a:ext>
            </a:extLst>
          </p:cNvPr>
          <p:cNvSpPr/>
          <p:nvPr/>
        </p:nvSpPr>
        <p:spPr>
          <a:xfrm>
            <a:off x="104172" y="92597"/>
            <a:ext cx="11991372" cy="6667018"/>
          </a:xfrm>
          <a:prstGeom prst="rect">
            <a:avLst/>
          </a:prstGeom>
          <a:solidFill>
            <a:srgbClr val="004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o 5">
            <a:extLst>
              <a:ext uri="{FF2B5EF4-FFF2-40B4-BE49-F238E27FC236}">
                <a16:creationId xmlns:a16="http://schemas.microsoft.com/office/drawing/2014/main" id="{90DB2CF2-F52D-ED79-6A00-249E5947FE4B}"/>
              </a:ext>
            </a:extLst>
          </p:cNvPr>
          <p:cNvSpPr/>
          <p:nvPr/>
        </p:nvSpPr>
        <p:spPr>
          <a:xfrm>
            <a:off x="38580" y="0"/>
            <a:ext cx="12153419" cy="6858000"/>
          </a:xfrm>
          <a:prstGeom prst="frame">
            <a:avLst>
              <a:gd name="adj1" fmla="val 2880"/>
            </a:avLst>
          </a:prstGeom>
          <a:solidFill>
            <a:srgbClr val="004F8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842A60A1-F319-AF07-56EE-A8021266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682" y="1741584"/>
            <a:ext cx="1038645" cy="103864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5AC690-013A-CBC9-CA3A-EB864A86F863}"/>
              </a:ext>
            </a:extLst>
          </p:cNvPr>
          <p:cNvSpPr txBox="1"/>
          <p:nvPr/>
        </p:nvSpPr>
        <p:spPr>
          <a:xfrm>
            <a:off x="1180767" y="3419339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075DD9-E756-04C1-A0DB-F8184D58AF87}"/>
              </a:ext>
            </a:extLst>
          </p:cNvPr>
          <p:cNvSpPr txBox="1"/>
          <p:nvPr/>
        </p:nvSpPr>
        <p:spPr>
          <a:xfrm>
            <a:off x="1381362" y="5243485"/>
            <a:ext cx="1589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386</a:t>
            </a:r>
          </a:p>
        </p:txBody>
      </p:sp>
      <p:sp>
        <p:nvSpPr>
          <p:cNvPr id="15" name="Onda 14">
            <a:extLst>
              <a:ext uri="{FF2B5EF4-FFF2-40B4-BE49-F238E27FC236}">
                <a16:creationId xmlns:a16="http://schemas.microsoft.com/office/drawing/2014/main" id="{0D5CC082-7B21-BC38-3595-2F779DE5F38D}"/>
              </a:ext>
            </a:extLst>
          </p:cNvPr>
          <p:cNvSpPr/>
          <p:nvPr/>
        </p:nvSpPr>
        <p:spPr>
          <a:xfrm rot="20647111">
            <a:off x="967230" y="4193980"/>
            <a:ext cx="2255578" cy="1057102"/>
          </a:xfrm>
          <a:prstGeom prst="wave">
            <a:avLst/>
          </a:prstGeom>
          <a:solidFill>
            <a:srgbClr val="21A0FF">
              <a:alpha val="45882"/>
            </a:srgbClr>
          </a:solidFill>
          <a:ln>
            <a:noFill/>
          </a:ln>
          <a:effectLst>
            <a:glow rad="228600">
              <a:schemeClr val="accent5">
                <a:lumMod val="20000"/>
                <a:lumOff val="8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BD3C91-AA4D-B17C-3A07-E4AC9AE20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865" y="267417"/>
            <a:ext cx="7569842" cy="631858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813E680-8700-410C-C446-A195AF191B7A}"/>
              </a:ext>
            </a:extLst>
          </p:cNvPr>
          <p:cNvSpPr txBox="1"/>
          <p:nvPr/>
        </p:nvSpPr>
        <p:spPr>
          <a:xfrm>
            <a:off x="4335371" y="242328"/>
            <a:ext cx="487807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“Comprenderéis muchas cosas, vuestra mente se ampliará, vuestro conocimiento lo permitirá, porque antes lo habrá hecho vuestra unidad, vuestro sentimiento de hermanamiento, vuestra bondad.”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0D9B052-758F-DF5C-12AB-70EB2B440B62}"/>
              </a:ext>
            </a:extLst>
          </p:cNvPr>
          <p:cNvSpPr/>
          <p:nvPr/>
        </p:nvSpPr>
        <p:spPr>
          <a:xfrm>
            <a:off x="552095" y="1158108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</p:spTree>
    <p:extLst>
      <p:ext uri="{BB962C8B-B14F-4D97-AF65-F5344CB8AC3E}">
        <p14:creationId xmlns:p14="http://schemas.microsoft.com/office/powerpoint/2010/main" val="201555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252F44E-0902-4F9A-8F8C-8396DC936A2F}"/>
              </a:ext>
            </a:extLst>
          </p:cNvPr>
          <p:cNvSpPr/>
          <p:nvPr/>
        </p:nvSpPr>
        <p:spPr>
          <a:xfrm>
            <a:off x="104172" y="92597"/>
            <a:ext cx="11991372" cy="6667018"/>
          </a:xfrm>
          <a:prstGeom prst="rect">
            <a:avLst/>
          </a:prstGeom>
          <a:solidFill>
            <a:srgbClr val="004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o 5">
            <a:extLst>
              <a:ext uri="{FF2B5EF4-FFF2-40B4-BE49-F238E27FC236}">
                <a16:creationId xmlns:a16="http://schemas.microsoft.com/office/drawing/2014/main" id="{90DB2CF2-F52D-ED79-6A00-249E5947FE4B}"/>
              </a:ext>
            </a:extLst>
          </p:cNvPr>
          <p:cNvSpPr/>
          <p:nvPr/>
        </p:nvSpPr>
        <p:spPr>
          <a:xfrm>
            <a:off x="38580" y="0"/>
            <a:ext cx="12153419" cy="6858000"/>
          </a:xfrm>
          <a:prstGeom prst="frame">
            <a:avLst>
              <a:gd name="adj1" fmla="val 2880"/>
            </a:avLst>
          </a:prstGeom>
          <a:solidFill>
            <a:srgbClr val="004F88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842A60A1-F319-AF07-56EE-A8021266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566" y="2042657"/>
            <a:ext cx="1038645" cy="103864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5AC690-013A-CBC9-CA3A-EB864A86F863}"/>
              </a:ext>
            </a:extLst>
          </p:cNvPr>
          <p:cNvSpPr txBox="1"/>
          <p:nvPr/>
        </p:nvSpPr>
        <p:spPr>
          <a:xfrm>
            <a:off x="1180767" y="3419339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075DD9-E756-04C1-A0DB-F8184D58AF87}"/>
              </a:ext>
            </a:extLst>
          </p:cNvPr>
          <p:cNvSpPr txBox="1"/>
          <p:nvPr/>
        </p:nvSpPr>
        <p:spPr>
          <a:xfrm>
            <a:off x="1401123" y="4625443"/>
            <a:ext cx="1589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350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0D9B052-758F-DF5C-12AB-70EB2B440B62}"/>
              </a:ext>
            </a:extLst>
          </p:cNvPr>
          <p:cNvSpPr/>
          <p:nvPr/>
        </p:nvSpPr>
        <p:spPr>
          <a:xfrm>
            <a:off x="560979" y="1459181"/>
            <a:ext cx="3179928" cy="92333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6" name="Corazón 15">
            <a:extLst>
              <a:ext uri="{FF2B5EF4-FFF2-40B4-BE49-F238E27FC236}">
                <a16:creationId xmlns:a16="http://schemas.microsoft.com/office/drawing/2014/main" id="{10961ADD-95DF-7DFB-BFEE-1DFE609DD4A4}"/>
              </a:ext>
            </a:extLst>
          </p:cNvPr>
          <p:cNvSpPr/>
          <p:nvPr/>
        </p:nvSpPr>
        <p:spPr>
          <a:xfrm>
            <a:off x="4418985" y="544650"/>
            <a:ext cx="6994043" cy="5691988"/>
          </a:xfrm>
          <a:prstGeom prst="heart">
            <a:avLst/>
          </a:prstGeom>
          <a:solidFill>
            <a:srgbClr val="009EDE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orazón 18">
            <a:extLst>
              <a:ext uri="{FF2B5EF4-FFF2-40B4-BE49-F238E27FC236}">
                <a16:creationId xmlns:a16="http://schemas.microsoft.com/office/drawing/2014/main" id="{203B4733-0402-5581-197E-929B6B5BCFCB}"/>
              </a:ext>
            </a:extLst>
          </p:cNvPr>
          <p:cNvSpPr/>
          <p:nvPr/>
        </p:nvSpPr>
        <p:spPr>
          <a:xfrm>
            <a:off x="4571385" y="697050"/>
            <a:ext cx="6994043" cy="5691988"/>
          </a:xfrm>
          <a:prstGeom prst="heart">
            <a:avLst/>
          </a:prstGeom>
          <a:solidFill>
            <a:srgbClr val="009EDE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orazón 19">
            <a:extLst>
              <a:ext uri="{FF2B5EF4-FFF2-40B4-BE49-F238E27FC236}">
                <a16:creationId xmlns:a16="http://schemas.microsoft.com/office/drawing/2014/main" id="{C0D7DB59-DD19-B2BF-291D-B66F8E527CEE}"/>
              </a:ext>
            </a:extLst>
          </p:cNvPr>
          <p:cNvSpPr/>
          <p:nvPr/>
        </p:nvSpPr>
        <p:spPr>
          <a:xfrm>
            <a:off x="4723785" y="849450"/>
            <a:ext cx="6994043" cy="5691988"/>
          </a:xfrm>
          <a:prstGeom prst="heart">
            <a:avLst/>
          </a:prstGeom>
          <a:solidFill>
            <a:srgbClr val="008CC4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A5FC9FA-D28A-E487-DF32-3BAA71B76AA3}"/>
              </a:ext>
            </a:extLst>
          </p:cNvPr>
          <p:cNvSpPr txBox="1"/>
          <p:nvPr/>
        </p:nvSpPr>
        <p:spPr>
          <a:xfrm>
            <a:off x="4873258" y="1279034"/>
            <a:ext cx="5253402" cy="4823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“…en la pureza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de vuestro corazón, que   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seguirá y seguirá, veréis       	    cumplidos todos        	         vuestros 		    		 deseos.”</a:t>
            </a:r>
          </a:p>
        </p:txBody>
      </p:sp>
      <p:sp>
        <p:nvSpPr>
          <p:cNvPr id="15" name="Onda 14">
            <a:extLst>
              <a:ext uri="{FF2B5EF4-FFF2-40B4-BE49-F238E27FC236}">
                <a16:creationId xmlns:a16="http://schemas.microsoft.com/office/drawing/2014/main" id="{0D5CC082-7B21-BC38-3595-2F779DE5F38D}"/>
              </a:ext>
            </a:extLst>
          </p:cNvPr>
          <p:cNvSpPr/>
          <p:nvPr/>
        </p:nvSpPr>
        <p:spPr>
          <a:xfrm rot="20647111">
            <a:off x="9822621" y="1476550"/>
            <a:ext cx="1863147" cy="846665"/>
          </a:xfrm>
          <a:prstGeom prst="wave">
            <a:avLst/>
          </a:prstGeom>
          <a:solidFill>
            <a:schemeClr val="accent1">
              <a:lumMod val="75000"/>
              <a:alpha val="45882"/>
            </a:schemeClr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</p:spTree>
    <p:extLst>
      <p:ext uri="{BB962C8B-B14F-4D97-AF65-F5344CB8AC3E}">
        <p14:creationId xmlns:p14="http://schemas.microsoft.com/office/powerpoint/2010/main" val="976864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252F44E-0902-4F9A-8F8C-8396DC936A2F}"/>
              </a:ext>
            </a:extLst>
          </p:cNvPr>
          <p:cNvSpPr/>
          <p:nvPr/>
        </p:nvSpPr>
        <p:spPr>
          <a:xfrm>
            <a:off x="104172" y="92597"/>
            <a:ext cx="11991372" cy="6667018"/>
          </a:xfrm>
          <a:prstGeom prst="rect">
            <a:avLst/>
          </a:prstGeom>
          <a:solidFill>
            <a:srgbClr val="004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o 5">
            <a:extLst>
              <a:ext uri="{FF2B5EF4-FFF2-40B4-BE49-F238E27FC236}">
                <a16:creationId xmlns:a16="http://schemas.microsoft.com/office/drawing/2014/main" id="{90DB2CF2-F52D-ED79-6A00-249E5947FE4B}"/>
              </a:ext>
            </a:extLst>
          </p:cNvPr>
          <p:cNvSpPr/>
          <p:nvPr/>
        </p:nvSpPr>
        <p:spPr>
          <a:xfrm>
            <a:off x="38580" y="0"/>
            <a:ext cx="12153419" cy="6858000"/>
          </a:xfrm>
          <a:prstGeom prst="frame">
            <a:avLst>
              <a:gd name="adj1" fmla="val 2880"/>
            </a:avLst>
          </a:prstGeom>
          <a:solidFill>
            <a:srgbClr val="004F8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842A60A1-F319-AF07-56EE-A8021266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800" y="1670732"/>
            <a:ext cx="1038645" cy="103864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5AC690-013A-CBC9-CA3A-EB864A86F863}"/>
              </a:ext>
            </a:extLst>
          </p:cNvPr>
          <p:cNvSpPr txBox="1"/>
          <p:nvPr/>
        </p:nvSpPr>
        <p:spPr>
          <a:xfrm>
            <a:off x="1156831" y="2942802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075DD9-E756-04C1-A0DB-F8184D58AF87}"/>
              </a:ext>
            </a:extLst>
          </p:cNvPr>
          <p:cNvSpPr txBox="1"/>
          <p:nvPr/>
        </p:nvSpPr>
        <p:spPr>
          <a:xfrm>
            <a:off x="1357426" y="4766948"/>
            <a:ext cx="1589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386</a:t>
            </a:r>
          </a:p>
        </p:txBody>
      </p:sp>
      <p:sp>
        <p:nvSpPr>
          <p:cNvPr id="15" name="Onda 14">
            <a:extLst>
              <a:ext uri="{FF2B5EF4-FFF2-40B4-BE49-F238E27FC236}">
                <a16:creationId xmlns:a16="http://schemas.microsoft.com/office/drawing/2014/main" id="{0D5CC082-7B21-BC38-3595-2F779DE5F38D}"/>
              </a:ext>
            </a:extLst>
          </p:cNvPr>
          <p:cNvSpPr/>
          <p:nvPr/>
        </p:nvSpPr>
        <p:spPr>
          <a:xfrm rot="20647111">
            <a:off x="943294" y="3717443"/>
            <a:ext cx="2255578" cy="1057102"/>
          </a:xfrm>
          <a:prstGeom prst="wave">
            <a:avLst/>
          </a:prstGeom>
          <a:solidFill>
            <a:srgbClr val="21A0FF">
              <a:alpha val="45882"/>
            </a:srgbClr>
          </a:solidFill>
          <a:ln>
            <a:noFill/>
          </a:ln>
          <a:effectLst>
            <a:glow rad="228600">
              <a:schemeClr val="accent5">
                <a:lumMod val="20000"/>
                <a:lumOff val="8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6D55CE9-A6B7-3AA4-E50C-E54420C8E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97" l="9804" r="8980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9946" y="332809"/>
            <a:ext cx="2428875" cy="14097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1271A78-94EB-2A65-13CE-97BB8766B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97" l="9804" r="8980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 flipV="1">
            <a:off x="9407152" y="4722531"/>
            <a:ext cx="2368657" cy="13747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74B0854-6813-CFA1-6773-2ACEB1AF9E16}"/>
              </a:ext>
            </a:extLst>
          </p:cNvPr>
          <p:cNvSpPr txBox="1"/>
          <p:nvPr/>
        </p:nvSpPr>
        <p:spPr>
          <a:xfrm>
            <a:off x="5070561" y="996169"/>
            <a:ext cx="609407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“Que el poder del Cristo Cósmico vele vuestros corazones y os dé fortaleza, serenidad, valentía y un sentimiento profundo de amor para estos tiempos venideros, para que no sucumbáis”.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61DFAF3-A6F9-59E1-BA2D-68EE33B98B70}"/>
              </a:ext>
            </a:extLst>
          </p:cNvPr>
          <p:cNvSpPr/>
          <p:nvPr/>
        </p:nvSpPr>
        <p:spPr>
          <a:xfrm>
            <a:off x="656349" y="874782"/>
            <a:ext cx="3078289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</p:spTree>
    <p:extLst>
      <p:ext uri="{BB962C8B-B14F-4D97-AF65-F5344CB8AC3E}">
        <p14:creationId xmlns:p14="http://schemas.microsoft.com/office/powerpoint/2010/main" val="4208083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o 5">
            <a:extLst>
              <a:ext uri="{FF2B5EF4-FFF2-40B4-BE49-F238E27FC236}">
                <a16:creationId xmlns:a16="http://schemas.microsoft.com/office/drawing/2014/main" id="{90DB2CF2-F52D-ED79-6A00-249E5947FE4B}"/>
              </a:ext>
            </a:extLst>
          </p:cNvPr>
          <p:cNvSpPr/>
          <p:nvPr/>
        </p:nvSpPr>
        <p:spPr>
          <a:xfrm>
            <a:off x="38580" y="0"/>
            <a:ext cx="12153419" cy="6858000"/>
          </a:xfrm>
          <a:prstGeom prst="frame">
            <a:avLst>
              <a:gd name="adj1" fmla="val 2880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842A60A1-F319-AF07-56EE-A8021266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800" y="1670732"/>
            <a:ext cx="1038645" cy="103864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5AC690-013A-CBC9-CA3A-EB864A86F863}"/>
              </a:ext>
            </a:extLst>
          </p:cNvPr>
          <p:cNvSpPr txBox="1"/>
          <p:nvPr/>
        </p:nvSpPr>
        <p:spPr>
          <a:xfrm>
            <a:off x="1156831" y="2942802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Sitka Text" panose="02000505000000020004" pitchFamily="2" charset="0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Sitka Text" panose="02000505000000020004" pitchFamily="2" charset="0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Sitka Text" panose="02000505000000020004" pitchFamily="2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075DD9-E756-04C1-A0DB-F8184D58AF87}"/>
              </a:ext>
            </a:extLst>
          </p:cNvPr>
          <p:cNvSpPr txBox="1"/>
          <p:nvPr/>
        </p:nvSpPr>
        <p:spPr>
          <a:xfrm>
            <a:off x="1297266" y="4766948"/>
            <a:ext cx="17219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Sitka Text" panose="02000505000000020004" pitchFamily="2" charset="0"/>
                <a:ea typeface="+mn-ea"/>
                <a:cs typeface="+mn-cs"/>
              </a:rPr>
              <a:t>Del comunicado 349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957E22A-BDD8-93EE-4BA0-FFFD48CDC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79" b="98361" l="10909" r="9127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108628" y="281516"/>
            <a:ext cx="3073891" cy="231236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9133F5A-54D7-5101-06A1-EFDC24A29012}"/>
              </a:ext>
            </a:extLst>
          </p:cNvPr>
          <p:cNvSpPr txBox="1"/>
          <p:nvPr/>
        </p:nvSpPr>
        <p:spPr>
          <a:xfrm>
            <a:off x="4949832" y="700489"/>
            <a:ext cx="6681508" cy="5838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Sitka Text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“Estudiad profundamente, con mucho amor, vuestra actual situación vivencial, comprobad que el pasaporte válido para todo viaje está en el pasaporte del amor…”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A4E5CFC-EC5E-35B4-B7E6-92ADD94BB2A8}"/>
              </a:ext>
            </a:extLst>
          </p:cNvPr>
          <p:cNvSpPr/>
          <p:nvPr/>
        </p:nvSpPr>
        <p:spPr>
          <a:xfrm>
            <a:off x="613059" y="3789944"/>
            <a:ext cx="3078087" cy="6303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/>
                <a:solidFill>
                  <a:srgbClr val="FFC000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</a:t>
            </a:r>
            <a:r>
              <a:rPr kumimoji="0" lang="es-ES" sz="2800" b="1" i="0" u="none" strike="noStrike" kern="1200" cap="none" spc="0" normalizeH="0" baseline="0" noProof="0" dirty="0">
                <a:ln/>
                <a:solidFill>
                  <a:srgbClr val="FFC000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OM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F00C74C-FB55-6F83-3117-792590ABCE55}"/>
              </a:ext>
            </a:extLst>
          </p:cNvPr>
          <p:cNvSpPr/>
          <p:nvPr/>
        </p:nvSpPr>
        <p:spPr>
          <a:xfrm rot="16200000">
            <a:off x="578977" y="1734578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</p:spTree>
    <p:extLst>
      <p:ext uri="{BB962C8B-B14F-4D97-AF65-F5344CB8AC3E}">
        <p14:creationId xmlns:p14="http://schemas.microsoft.com/office/powerpoint/2010/main" val="273512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8361896-1555-9F0A-FD5C-E9B3437A6963}"/>
              </a:ext>
            </a:extLst>
          </p:cNvPr>
          <p:cNvSpPr/>
          <p:nvPr/>
        </p:nvSpPr>
        <p:spPr>
          <a:xfrm>
            <a:off x="347241" y="254643"/>
            <a:ext cx="11516810" cy="6308203"/>
          </a:xfrm>
          <a:prstGeom prst="rect">
            <a:avLst/>
          </a:prstGeom>
          <a:solidFill>
            <a:srgbClr val="F5ED7F">
              <a:alpha val="23137"/>
            </a:srgbClr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4">
                <a:lumMod val="75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o 5">
            <a:extLst>
              <a:ext uri="{FF2B5EF4-FFF2-40B4-BE49-F238E27FC236}">
                <a16:creationId xmlns:a16="http://schemas.microsoft.com/office/drawing/2014/main" id="{90DB2CF2-F52D-ED79-6A00-249E5947FE4B}"/>
              </a:ext>
            </a:extLst>
          </p:cNvPr>
          <p:cNvSpPr/>
          <p:nvPr/>
        </p:nvSpPr>
        <p:spPr>
          <a:xfrm>
            <a:off x="67518" y="0"/>
            <a:ext cx="12056964" cy="6858000"/>
          </a:xfrm>
          <a:prstGeom prst="frame">
            <a:avLst>
              <a:gd name="adj1" fmla="val 2880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>
            <a:glow rad="101600">
              <a:schemeClr val="accent4">
                <a:lumMod val="75000"/>
                <a:alpha val="6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842A60A1-F319-AF07-56EE-A8021266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305" y="1918851"/>
            <a:ext cx="1038645" cy="103864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5AC690-013A-CBC9-CA3A-EB864A86F863}"/>
              </a:ext>
            </a:extLst>
          </p:cNvPr>
          <p:cNvSpPr txBox="1"/>
          <p:nvPr/>
        </p:nvSpPr>
        <p:spPr>
          <a:xfrm>
            <a:off x="1555336" y="3190921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Text" panose="02000505000000020004" pitchFamily="2" charset="0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Text" panose="02000505000000020004" pitchFamily="2" charset="0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Text" panose="02000505000000020004" pitchFamily="2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075DD9-E756-04C1-A0DB-F8184D58AF87}"/>
              </a:ext>
            </a:extLst>
          </p:cNvPr>
          <p:cNvSpPr txBox="1"/>
          <p:nvPr/>
        </p:nvSpPr>
        <p:spPr>
          <a:xfrm>
            <a:off x="1677648" y="4489309"/>
            <a:ext cx="17219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itka Text" panose="02000505000000020004" pitchFamily="2" charset="0"/>
                <a:ea typeface="+mn-ea"/>
                <a:cs typeface="+mn-cs"/>
              </a:rPr>
              <a:t>Del comunicado 349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A4E5CFC-EC5E-35B4-B7E6-92ADD94BB2A8}"/>
              </a:ext>
            </a:extLst>
          </p:cNvPr>
          <p:cNvSpPr/>
          <p:nvPr/>
        </p:nvSpPr>
        <p:spPr>
          <a:xfrm rot="20769524">
            <a:off x="4566601" y="5121230"/>
            <a:ext cx="3078087" cy="63036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1" i="0" u="none" strike="noStrike" kern="1200" cap="none" spc="0" normalizeH="0" baseline="0" noProof="0" dirty="0">
                <a:ln/>
                <a:solidFill>
                  <a:srgbClr val="FFC000">
                    <a:lumMod val="5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</a:t>
            </a:r>
            <a:r>
              <a:rPr kumimoji="0" lang="es-ES" sz="1100" b="1" i="0" u="none" strike="noStrike" kern="1200" cap="none" spc="0" normalizeH="0" baseline="0" noProof="0" dirty="0">
                <a:ln/>
                <a:solidFill>
                  <a:srgbClr val="FFC000">
                    <a:lumMod val="5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OM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F00C74C-FB55-6F83-3117-792590ABCE55}"/>
              </a:ext>
            </a:extLst>
          </p:cNvPr>
          <p:cNvSpPr/>
          <p:nvPr/>
        </p:nvSpPr>
        <p:spPr>
          <a:xfrm rot="16200000">
            <a:off x="977482" y="1982697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8B55FF4-7B8F-D844-BECB-4149731BC97F}"/>
              </a:ext>
            </a:extLst>
          </p:cNvPr>
          <p:cNvSpPr txBox="1"/>
          <p:nvPr/>
        </p:nvSpPr>
        <p:spPr>
          <a:xfrm>
            <a:off x="4993617" y="254643"/>
            <a:ext cx="5995686" cy="56013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600" b="1" i="0" u="none" strike="noStrike" kern="1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“…actuad con amor, amaos profundamente, quered a los demás como si fueseis vosotros        </a:t>
            </a:r>
          </a:p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600" b="1" i="0" u="none" strike="noStrike" kern="1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mismos.”</a:t>
            </a:r>
          </a:p>
        </p:txBody>
      </p:sp>
    </p:spTree>
    <p:extLst>
      <p:ext uri="{BB962C8B-B14F-4D97-AF65-F5344CB8AC3E}">
        <p14:creationId xmlns:p14="http://schemas.microsoft.com/office/powerpoint/2010/main" val="2617101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252F44E-0902-4F9A-8F8C-8396DC936A2F}"/>
              </a:ext>
            </a:extLst>
          </p:cNvPr>
          <p:cNvSpPr/>
          <p:nvPr/>
        </p:nvSpPr>
        <p:spPr>
          <a:xfrm>
            <a:off x="104172" y="92597"/>
            <a:ext cx="11991372" cy="6667018"/>
          </a:xfrm>
          <a:prstGeom prst="rect">
            <a:avLst/>
          </a:prstGeom>
          <a:solidFill>
            <a:srgbClr val="004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o 5">
            <a:extLst>
              <a:ext uri="{FF2B5EF4-FFF2-40B4-BE49-F238E27FC236}">
                <a16:creationId xmlns:a16="http://schemas.microsoft.com/office/drawing/2014/main" id="{90DB2CF2-F52D-ED79-6A00-249E5947FE4B}"/>
              </a:ext>
            </a:extLst>
          </p:cNvPr>
          <p:cNvSpPr/>
          <p:nvPr/>
        </p:nvSpPr>
        <p:spPr>
          <a:xfrm>
            <a:off x="38580" y="0"/>
            <a:ext cx="12153419" cy="6858000"/>
          </a:xfrm>
          <a:prstGeom prst="frame">
            <a:avLst>
              <a:gd name="adj1" fmla="val 2880"/>
            </a:avLst>
          </a:prstGeom>
          <a:solidFill>
            <a:srgbClr val="004F8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842A60A1-F319-AF07-56EE-A8021266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800" y="1670732"/>
            <a:ext cx="1038645" cy="103864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5AC690-013A-CBC9-CA3A-EB864A86F863}"/>
              </a:ext>
            </a:extLst>
          </p:cNvPr>
          <p:cNvSpPr txBox="1"/>
          <p:nvPr/>
        </p:nvSpPr>
        <p:spPr>
          <a:xfrm>
            <a:off x="1156831" y="2942802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075DD9-E756-04C1-A0DB-F8184D58AF87}"/>
              </a:ext>
            </a:extLst>
          </p:cNvPr>
          <p:cNvSpPr txBox="1"/>
          <p:nvPr/>
        </p:nvSpPr>
        <p:spPr>
          <a:xfrm>
            <a:off x="1357426" y="4766948"/>
            <a:ext cx="1589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349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FEB81D4-52B5-B552-5A6E-477F1BD6D059}"/>
              </a:ext>
            </a:extLst>
          </p:cNvPr>
          <p:cNvSpPr/>
          <p:nvPr/>
        </p:nvSpPr>
        <p:spPr>
          <a:xfrm>
            <a:off x="633330" y="914274"/>
            <a:ext cx="3044936" cy="125272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Pour">
              <a:avLst>
                <a:gd name="adj1" fmla="val 8782339"/>
                <a:gd name="adj2" fmla="val 39049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pattFill prst="ltDnDiag">
                  <a:fgClr>
                    <a:srgbClr val="5B9BD5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5" name="Onda 14">
            <a:extLst>
              <a:ext uri="{FF2B5EF4-FFF2-40B4-BE49-F238E27FC236}">
                <a16:creationId xmlns:a16="http://schemas.microsoft.com/office/drawing/2014/main" id="{5686EAB2-8143-AB1E-D165-5E8A4A6B980E}"/>
              </a:ext>
            </a:extLst>
          </p:cNvPr>
          <p:cNvSpPr/>
          <p:nvPr/>
        </p:nvSpPr>
        <p:spPr>
          <a:xfrm rot="20647111">
            <a:off x="1163213" y="3717390"/>
            <a:ext cx="2255578" cy="1057102"/>
          </a:xfrm>
          <a:prstGeom prst="wave">
            <a:avLst/>
          </a:prstGeom>
          <a:solidFill>
            <a:srgbClr val="21A0FF">
              <a:alpha val="45882"/>
            </a:srgbClr>
          </a:solidFill>
          <a:ln>
            <a:noFill/>
          </a:ln>
          <a:effectLst>
            <a:glow rad="228600">
              <a:schemeClr val="accent5">
                <a:lumMod val="20000"/>
                <a:lumOff val="8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3A4D02B-D7B5-4C7E-C394-9AC73DAB37C9}"/>
              </a:ext>
            </a:extLst>
          </p:cNvPr>
          <p:cNvSpPr/>
          <p:nvPr/>
        </p:nvSpPr>
        <p:spPr>
          <a:xfrm>
            <a:off x="4773635" y="407955"/>
            <a:ext cx="6543661" cy="6041984"/>
          </a:xfrm>
          <a:prstGeom prst="ellipse">
            <a:avLst/>
          </a:prstGeom>
          <a:gradFill flip="none" rotWithShape="1">
            <a:gsLst>
              <a:gs pos="0">
                <a:srgbClr val="009EDE">
                  <a:shade val="30000"/>
                  <a:satMod val="115000"/>
                </a:srgbClr>
              </a:gs>
              <a:gs pos="50000">
                <a:srgbClr val="009EDE">
                  <a:shade val="67500"/>
                  <a:satMod val="115000"/>
                </a:srgbClr>
              </a:gs>
              <a:gs pos="100000">
                <a:srgbClr val="009ED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D757592-2456-F4C8-AE9B-1A0C49162518}"/>
              </a:ext>
            </a:extLst>
          </p:cNvPr>
          <p:cNvSpPr txBox="1"/>
          <p:nvPr/>
        </p:nvSpPr>
        <p:spPr>
          <a:xfrm>
            <a:off x="5067727" y="991921"/>
            <a:ext cx="594552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“Este mundo vuestro, todo el universo, no tiene secretos para el amor…”</a:t>
            </a:r>
          </a:p>
        </p:txBody>
      </p:sp>
    </p:spTree>
    <p:extLst>
      <p:ext uri="{BB962C8B-B14F-4D97-AF65-F5344CB8AC3E}">
        <p14:creationId xmlns:p14="http://schemas.microsoft.com/office/powerpoint/2010/main" val="3802599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252F44E-0902-4F9A-8F8C-8396DC936A2F}"/>
              </a:ext>
            </a:extLst>
          </p:cNvPr>
          <p:cNvSpPr/>
          <p:nvPr/>
        </p:nvSpPr>
        <p:spPr>
          <a:xfrm>
            <a:off x="200627" y="190982"/>
            <a:ext cx="11991372" cy="6667018"/>
          </a:xfrm>
          <a:prstGeom prst="rect">
            <a:avLst/>
          </a:prstGeom>
          <a:solidFill>
            <a:srgbClr val="004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o 5">
            <a:extLst>
              <a:ext uri="{FF2B5EF4-FFF2-40B4-BE49-F238E27FC236}">
                <a16:creationId xmlns:a16="http://schemas.microsoft.com/office/drawing/2014/main" id="{90DB2CF2-F52D-ED79-6A00-249E5947FE4B}"/>
              </a:ext>
            </a:extLst>
          </p:cNvPr>
          <p:cNvSpPr/>
          <p:nvPr/>
        </p:nvSpPr>
        <p:spPr>
          <a:xfrm>
            <a:off x="38580" y="0"/>
            <a:ext cx="12153419" cy="6858000"/>
          </a:xfrm>
          <a:prstGeom prst="frame">
            <a:avLst>
              <a:gd name="adj1" fmla="val 2880"/>
            </a:avLst>
          </a:prstGeom>
          <a:solidFill>
            <a:srgbClr val="004F8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842A60A1-F319-AF07-56EE-A8021266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75" y="1670732"/>
            <a:ext cx="1038645" cy="103864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5AC690-013A-CBC9-CA3A-EB864A86F863}"/>
              </a:ext>
            </a:extLst>
          </p:cNvPr>
          <p:cNvSpPr txBox="1"/>
          <p:nvPr/>
        </p:nvSpPr>
        <p:spPr>
          <a:xfrm>
            <a:off x="1122106" y="2942802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075DD9-E756-04C1-A0DB-F8184D58AF87}"/>
              </a:ext>
            </a:extLst>
          </p:cNvPr>
          <p:cNvSpPr txBox="1"/>
          <p:nvPr/>
        </p:nvSpPr>
        <p:spPr>
          <a:xfrm>
            <a:off x="1322700" y="4516890"/>
            <a:ext cx="1589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349</a:t>
            </a:r>
          </a:p>
        </p:txBody>
      </p:sp>
      <p:sp>
        <p:nvSpPr>
          <p:cNvPr id="4" name="Onda 3">
            <a:extLst>
              <a:ext uri="{FF2B5EF4-FFF2-40B4-BE49-F238E27FC236}">
                <a16:creationId xmlns:a16="http://schemas.microsoft.com/office/drawing/2014/main" id="{713786F6-4B70-57F1-BA63-6D9A5284BA3E}"/>
              </a:ext>
            </a:extLst>
          </p:cNvPr>
          <p:cNvSpPr/>
          <p:nvPr/>
        </p:nvSpPr>
        <p:spPr>
          <a:xfrm rot="21297951">
            <a:off x="4039332" y="299193"/>
            <a:ext cx="7325387" cy="5702222"/>
          </a:xfrm>
          <a:prstGeom prst="wave">
            <a:avLst>
              <a:gd name="adj1" fmla="val 12500"/>
              <a:gd name="adj2" fmla="val -1557"/>
            </a:avLst>
          </a:prstGeom>
          <a:solidFill>
            <a:srgbClr val="21A0FF">
              <a:alpha val="45882"/>
            </a:srgbClr>
          </a:solidFill>
          <a:ln w="28575"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“</a:t>
            </a:r>
            <a:r>
              <a:rPr kumimoji="0" lang="es-MX" sz="3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únicamente, abrir bien los ojos y </a:t>
            </a:r>
            <a:r>
              <a:rPr kumimoji="0" lang="es-MX" sz="3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autoobservarse</a:t>
            </a:r>
            <a:r>
              <a:rPr kumimoji="0" lang="es-MX" sz="3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 profundamente, y las ideas, y las soluciones brotarán como por arte de magia…”</a:t>
            </a:r>
            <a:endParaRPr kumimoji="0" lang="es-MX" sz="3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9826C1C-10C5-118A-BC7B-9D31ABC3F4E5}"/>
              </a:ext>
            </a:extLst>
          </p:cNvPr>
          <p:cNvSpPr/>
          <p:nvPr/>
        </p:nvSpPr>
        <p:spPr>
          <a:xfrm>
            <a:off x="562139" y="1334099"/>
            <a:ext cx="31799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9670766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8447CA4-5D68-0A2B-4FF9-FE0C7D91E6A0}"/>
              </a:ext>
            </a:extLst>
          </p:cNvPr>
          <p:cNvSpPr/>
          <p:nvPr/>
        </p:nvSpPr>
        <p:spPr>
          <a:xfrm>
            <a:off x="4695463" y="5024720"/>
            <a:ext cx="2801074" cy="1005689"/>
          </a:xfrm>
          <a:prstGeom prst="ellipse">
            <a:avLst/>
          </a:prstGeom>
          <a:solidFill>
            <a:srgbClr val="5398EA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469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</p:spTree>
    <p:extLst>
      <p:ext uri="{BB962C8B-B14F-4D97-AF65-F5344CB8AC3E}">
        <p14:creationId xmlns:p14="http://schemas.microsoft.com/office/powerpoint/2010/main" val="2380715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3AEF213-25C4-CE2A-CF8A-46C439089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12" y="82469"/>
            <a:ext cx="11898775" cy="6693061"/>
          </a:xfrm>
          <a:prstGeom prst="rect">
            <a:avLst/>
          </a:prstGeom>
        </p:spPr>
      </p:pic>
      <p:sp>
        <p:nvSpPr>
          <p:cNvPr id="6" name="Marco 5">
            <a:extLst>
              <a:ext uri="{FF2B5EF4-FFF2-40B4-BE49-F238E27FC236}">
                <a16:creationId xmlns:a16="http://schemas.microsoft.com/office/drawing/2014/main" id="{634E511D-1D16-ACD2-3889-912094384CA5}"/>
              </a:ext>
            </a:extLst>
          </p:cNvPr>
          <p:cNvSpPr/>
          <p:nvPr/>
        </p:nvSpPr>
        <p:spPr>
          <a:xfrm>
            <a:off x="46300" y="82469"/>
            <a:ext cx="12045387" cy="6693061"/>
          </a:xfrm>
          <a:prstGeom prst="frame">
            <a:avLst>
              <a:gd name="adj1" fmla="val 2124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DC1F2A9-33F8-234B-B870-98B8DB80F051}"/>
              </a:ext>
            </a:extLst>
          </p:cNvPr>
          <p:cNvSpPr/>
          <p:nvPr/>
        </p:nvSpPr>
        <p:spPr>
          <a:xfrm>
            <a:off x="9736983" y="5250523"/>
            <a:ext cx="1878958" cy="7740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CF31010B-C347-CB7A-B2AB-E0981E8D4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457" y="3625068"/>
            <a:ext cx="774011" cy="77401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33821F2-8B55-137E-0E20-B2BD67D0E1D7}"/>
              </a:ext>
            </a:extLst>
          </p:cNvPr>
          <p:cNvSpPr/>
          <p:nvPr/>
        </p:nvSpPr>
        <p:spPr>
          <a:xfrm>
            <a:off x="9626354" y="4340604"/>
            <a:ext cx="2100216" cy="40885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0115480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3D7B371-8955-7ED3-F44D-F9698697DAA3}"/>
              </a:ext>
            </a:extLst>
          </p:cNvPr>
          <p:cNvSpPr/>
          <p:nvPr/>
        </p:nvSpPr>
        <p:spPr>
          <a:xfrm>
            <a:off x="852669" y="369242"/>
            <a:ext cx="10579260" cy="2863690"/>
          </a:xfrm>
          <a:prstGeom prst="roundRect">
            <a:avLst>
              <a:gd name="adj" fmla="val 35202"/>
            </a:avLst>
          </a:prstGeom>
          <a:solidFill>
            <a:srgbClr val="004C00">
              <a:alpha val="56863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“Que vuestros cuerpos y mentes sanen, que vuestro espíritu sea indestructible, que el amor corone todos vuestros actos…”</a:t>
            </a:r>
            <a:endParaRPr kumimoji="0" lang="es-MX" sz="4600" b="1" i="1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20000"/>
                  <a:lumOff val="80000"/>
                </a:srgbClr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D8183E9-6F97-717A-782E-D11FCB582A10}"/>
              </a:ext>
            </a:extLst>
          </p:cNvPr>
          <p:cNvSpPr txBox="1"/>
          <p:nvPr/>
        </p:nvSpPr>
        <p:spPr>
          <a:xfrm>
            <a:off x="192912" y="4331764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1C57DAA-B4E1-A705-9ED6-FE4840587CC8}"/>
              </a:ext>
            </a:extLst>
          </p:cNvPr>
          <p:cNvSpPr txBox="1"/>
          <p:nvPr/>
        </p:nvSpPr>
        <p:spPr>
          <a:xfrm>
            <a:off x="316970" y="5052754"/>
            <a:ext cx="192258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349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78E44A-2C13-FD83-9939-A55136C54FD9}"/>
              </a:ext>
            </a:extLst>
          </p:cNvPr>
          <p:cNvSpPr txBox="1"/>
          <p:nvPr/>
        </p:nvSpPr>
        <p:spPr>
          <a:xfrm>
            <a:off x="316970" y="6107704"/>
            <a:ext cx="2893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Foto de Luz Parpadeante Pm</a:t>
            </a:r>
          </a:p>
        </p:txBody>
      </p:sp>
    </p:spTree>
    <p:extLst>
      <p:ext uri="{BB962C8B-B14F-4D97-AF65-F5344CB8AC3E}">
        <p14:creationId xmlns:p14="http://schemas.microsoft.com/office/powerpoint/2010/main" val="3396913013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Reflej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413</Words>
  <Application>Microsoft Office PowerPoint</Application>
  <PresentationFormat>Panorámica</PresentationFormat>
  <Paragraphs>64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Algerian</vt:lpstr>
      <vt:lpstr>Aptos Narrow</vt:lpstr>
      <vt:lpstr>Arial</vt:lpstr>
      <vt:lpstr>Baskerville Old Face</vt:lpstr>
      <vt:lpstr>Calibri</vt:lpstr>
      <vt:lpstr>Calibri Light</vt:lpstr>
      <vt:lpstr>Sitka Text</vt:lpstr>
      <vt:lpstr>Times New Roman</vt:lpstr>
      <vt:lpstr>Vivaldi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AránValles Pm</dc:creator>
  <cp:lastModifiedBy>AránValles Pm</cp:lastModifiedBy>
  <cp:revision>3</cp:revision>
  <dcterms:created xsi:type="dcterms:W3CDTF">2026-02-24T01:43:28Z</dcterms:created>
  <dcterms:modified xsi:type="dcterms:W3CDTF">2026-02-24T01:57:23Z</dcterms:modified>
</cp:coreProperties>
</file>